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1694688"/>
            <a:ext cx="9068586" cy="2987375"/>
          </a:xfrm>
        </p:spPr>
        <p:txBody>
          <a:bodyPr/>
          <a:lstStyle/>
          <a:p>
            <a:r>
              <a:rPr lang="en-IN" dirty="0" smtClean="0">
                <a:latin typeface="Algerian" panose="04020705040A02060702" pitchFamily="82" charset="0"/>
              </a:rPr>
              <a:t>Space And Society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6752" y="4462272"/>
            <a:ext cx="7851648" cy="762335"/>
          </a:xfrm>
        </p:spPr>
        <p:txBody>
          <a:bodyPr>
            <a:normAutofit/>
          </a:bodyPr>
          <a:lstStyle/>
          <a:p>
            <a:r>
              <a:rPr lang="en-IN" dirty="0" smtClean="0"/>
              <a:t>Human Races, Major Religions and major languages of the world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741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Human Races: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14194"/>
            <a:ext cx="10357104" cy="4020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Genetic pattern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Influence of hormones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Natural selection and biological mutations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Climate change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Geographical and social isolation</a:t>
            </a:r>
          </a:p>
          <a:p>
            <a:pPr marL="0" indent="0">
              <a:buNone/>
            </a:pPr>
            <a:r>
              <a:rPr lang="en-IN" sz="3600" dirty="0" smtClean="0">
                <a:latin typeface="Agency FB" panose="020B0503020202020204" pitchFamily="34" charset="0"/>
              </a:rPr>
              <a:t>Racial mixture</a:t>
            </a:r>
            <a:endParaRPr lang="en-IN" sz="36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29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Physical traits of Races: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82368"/>
            <a:ext cx="10058400" cy="4084320"/>
          </a:xfrm>
        </p:spPr>
        <p:txBody>
          <a:bodyPr>
            <a:normAutofit/>
          </a:bodyPr>
          <a:lstStyle/>
          <a:p>
            <a:r>
              <a:rPr lang="en-IN" sz="2400" dirty="0" smtClean="0"/>
              <a:t>Stature (Height)</a:t>
            </a:r>
          </a:p>
          <a:p>
            <a:r>
              <a:rPr lang="en-IN" sz="2400" dirty="0" smtClean="0"/>
              <a:t>Cephalic Index (Size of Head)- </a:t>
            </a:r>
            <a:r>
              <a:rPr lang="en-IN" sz="2400" dirty="0" err="1" smtClean="0"/>
              <a:t>Dolicho</a:t>
            </a:r>
            <a:r>
              <a:rPr lang="en-IN" sz="2400" dirty="0" smtClean="0"/>
              <a:t> </a:t>
            </a:r>
            <a:r>
              <a:rPr lang="en-IN" sz="2400" dirty="0" err="1" smtClean="0"/>
              <a:t>cephalic,Meso</a:t>
            </a:r>
            <a:r>
              <a:rPr lang="en-IN" sz="2400" dirty="0" smtClean="0"/>
              <a:t> Cephalic, </a:t>
            </a:r>
            <a:r>
              <a:rPr lang="en-IN" sz="2400" dirty="0" err="1" smtClean="0"/>
              <a:t>Brachy</a:t>
            </a:r>
            <a:r>
              <a:rPr lang="en-IN" sz="2400" dirty="0" smtClean="0"/>
              <a:t> Cephalic</a:t>
            </a:r>
          </a:p>
          <a:p>
            <a:r>
              <a:rPr lang="en-IN" sz="2400" dirty="0" smtClean="0"/>
              <a:t>Texture of Hairs</a:t>
            </a:r>
          </a:p>
          <a:p>
            <a:r>
              <a:rPr lang="en-IN" sz="2400" dirty="0" smtClean="0"/>
              <a:t>Nasal shape</a:t>
            </a:r>
          </a:p>
          <a:p>
            <a:r>
              <a:rPr lang="en-IN" sz="2400" dirty="0" smtClean="0"/>
              <a:t>Cranial capacity</a:t>
            </a:r>
          </a:p>
          <a:p>
            <a:r>
              <a:rPr lang="en-IN" sz="2400" dirty="0" smtClean="0"/>
              <a:t>Colour</a:t>
            </a:r>
          </a:p>
          <a:p>
            <a:r>
              <a:rPr lang="en-IN" sz="2400" dirty="0" smtClean="0"/>
              <a:t>Shape of the face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98964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61616"/>
            <a:ext cx="10058400" cy="3931920"/>
          </a:xfrm>
        </p:spPr>
        <p:txBody>
          <a:bodyPr>
            <a:normAutofit/>
          </a:bodyPr>
          <a:lstStyle/>
          <a:p>
            <a:endParaRPr lang="en-IN" sz="40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92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6611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600" dirty="0" smtClean="0">
                <a:latin typeface="Algerian" panose="04020705040A02060702" pitchFamily="82" charset="0"/>
              </a:rPr>
              <a:t>Thank you</a:t>
            </a:r>
            <a:endParaRPr lang="en-IN" sz="66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803648"/>
            <a:ext cx="10058400" cy="1438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600" dirty="0" smtClean="0">
                <a:latin typeface="Bernard MT Condensed" panose="02050806060905020404" pitchFamily="18" charset="0"/>
              </a:rPr>
              <a:t>Shree Guru </a:t>
            </a:r>
            <a:r>
              <a:rPr lang="en-IN" sz="3600" dirty="0" err="1">
                <a:latin typeface="Bernard MT Condensed" panose="02050806060905020404" pitchFamily="18" charset="0"/>
              </a:rPr>
              <a:t>G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obind</a:t>
            </a:r>
            <a:r>
              <a:rPr lang="en-IN" sz="3600" dirty="0" smtClean="0">
                <a:latin typeface="Bernard MT Condensed" panose="02050806060905020404" pitchFamily="18" charset="0"/>
              </a:rPr>
              <a:t> </a:t>
            </a:r>
            <a:r>
              <a:rPr lang="en-IN" sz="3600" dirty="0">
                <a:latin typeface="Bernard MT Condensed" panose="02050806060905020404" pitchFamily="18" charset="0"/>
              </a:rPr>
              <a:t>S</a:t>
            </a:r>
            <a:r>
              <a:rPr lang="en-IN" sz="3600" dirty="0" smtClean="0">
                <a:latin typeface="Bernard MT Condensed" panose="02050806060905020404" pitchFamily="18" charset="0"/>
              </a:rPr>
              <a:t>ingh 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Ji</a:t>
            </a:r>
            <a:endParaRPr lang="en-IN" sz="3600" dirty="0" smtClean="0"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IN" sz="3600" dirty="0" smtClean="0">
                <a:latin typeface="Bernard MT Condensed" panose="02050806060905020404" pitchFamily="18" charset="0"/>
              </a:rPr>
              <a:t> Government College </a:t>
            </a:r>
            <a:r>
              <a:rPr lang="en-IN" sz="3600" dirty="0" err="1" smtClean="0">
                <a:latin typeface="Bernard MT Condensed" panose="02050806060905020404" pitchFamily="18" charset="0"/>
              </a:rPr>
              <a:t>Paonta</a:t>
            </a:r>
            <a:r>
              <a:rPr lang="en-IN" sz="3600" dirty="0" smtClean="0">
                <a:latin typeface="Bernard MT Condensed" panose="02050806060905020404" pitchFamily="18" charset="0"/>
              </a:rPr>
              <a:t> Sahib</a:t>
            </a:r>
            <a:endParaRPr lang="en-IN" sz="36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34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25</TotalTime>
  <Words>81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Agency FB</vt:lpstr>
      <vt:lpstr>Algerian</vt:lpstr>
      <vt:lpstr>Arial Black</vt:lpstr>
      <vt:lpstr>Bernard MT Condensed</vt:lpstr>
      <vt:lpstr>Century Gothic</vt:lpstr>
      <vt:lpstr>Garamond</vt:lpstr>
      <vt:lpstr>Savon</vt:lpstr>
      <vt:lpstr>Space And Society</vt:lpstr>
      <vt:lpstr>Human Races: </vt:lpstr>
      <vt:lpstr>Physical traits of Races:</vt:lpstr>
      <vt:lpstr>PowerPoint Presentation</vt:lpstr>
      <vt:lpstr>PowerPoint Presentation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CARTOGRAPHY</dc:title>
  <dc:creator>hp</dc:creator>
  <cp:lastModifiedBy>hp</cp:lastModifiedBy>
  <cp:revision>3</cp:revision>
  <dcterms:created xsi:type="dcterms:W3CDTF">2022-07-21T08:35:16Z</dcterms:created>
  <dcterms:modified xsi:type="dcterms:W3CDTF">2022-07-25T11:10:11Z</dcterms:modified>
</cp:coreProperties>
</file>